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2" r:id="rId2"/>
    <p:sldId id="263" r:id="rId3"/>
    <p:sldId id="264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92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hyperlink" Target="mailto:sidhipharmaequipments@gmail.com" TargetMode="External"/><Relationship Id="rId4" Type="http://schemas.openxmlformats.org/officeDocument/2006/relationships/hyperlink" Target="mailto:sales@sidhipharmaequim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nual Operation 6"/>
          <p:cNvSpPr/>
          <p:nvPr/>
        </p:nvSpPr>
        <p:spPr>
          <a:xfrm rot="16200000">
            <a:off x="571501" y="38100"/>
            <a:ext cx="5715000" cy="6553200"/>
          </a:xfrm>
          <a:prstGeom prst="flowChartManualOperati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3716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cs typeface="Arial" pitchFamily="34" charset="0"/>
              </a:rPr>
              <a:t>OINTMENT CREAM, TOOTHPASTE MANUFACTURING PLANT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2865" y="304800"/>
            <a:ext cx="18203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383" y="6781800"/>
            <a:ext cx="46376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1000" y="7239000"/>
            <a:ext cx="60198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Mfg.&amp; Exp. Of Plants &amp; Machineries for Pharmaceuticals,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Cosmetics, Chemicals food &amp; Beverage Industries 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Plot No.  1601/1,3</a:t>
            </a:r>
            <a:r>
              <a:rPr lang="en-US" sz="1600" b="1" baseline="30000" dirty="0" smtClean="0">
                <a:solidFill>
                  <a:srgbClr val="000099"/>
                </a:solidFill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</a:rPr>
              <a:t> Phase G.I.D.C., Vapi-396195. (Gujarat)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Email:</a:t>
            </a:r>
            <a:r>
              <a:rPr lang="en-US" sz="1200" b="1" dirty="0" smtClean="0">
                <a:solidFill>
                  <a:srgbClr val="000099"/>
                </a:solidFill>
                <a:hlinkClick r:id="rId4"/>
              </a:rPr>
              <a:t>sales@sidhipharmaequiment.com</a:t>
            </a:r>
            <a:r>
              <a:rPr lang="en-US" sz="1200" b="1" dirty="0" smtClean="0">
                <a:solidFill>
                  <a:srgbClr val="000099"/>
                </a:solidFill>
              </a:rPr>
              <a:t>:</a:t>
            </a:r>
            <a:r>
              <a:rPr lang="en-US" sz="1200" b="1" dirty="0" smtClean="0">
                <a:solidFill>
                  <a:srgbClr val="000099"/>
                </a:solidFill>
                <a:hlinkClick r:id="rId5"/>
              </a:rPr>
              <a:t>sidhipharmaequipments@gmail.com</a:t>
            </a:r>
            <a:r>
              <a:rPr lang="en-US" sz="1200" b="1" dirty="0" smtClean="0">
                <a:solidFill>
                  <a:srgbClr val="000099"/>
                </a:solidFill>
              </a:rPr>
              <a:t>: 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Contact Person : Mr. </a:t>
            </a:r>
            <a:r>
              <a:rPr lang="en-US" sz="1200" b="1" dirty="0" err="1" smtClean="0">
                <a:solidFill>
                  <a:srgbClr val="000099"/>
                </a:solidFill>
              </a:rPr>
              <a:t>Pravin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Panchal</a:t>
            </a:r>
            <a:r>
              <a:rPr lang="en-US" sz="1200" b="1" dirty="0" smtClean="0">
                <a:solidFill>
                  <a:srgbClr val="000099"/>
                </a:solidFill>
              </a:rPr>
              <a:t>   (9924893790) Mr. </a:t>
            </a:r>
            <a:r>
              <a:rPr lang="en-US" sz="1200" b="1" dirty="0" err="1" smtClean="0">
                <a:solidFill>
                  <a:srgbClr val="000099"/>
                </a:solidFill>
              </a:rPr>
              <a:t>Kiran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Gophane</a:t>
            </a:r>
            <a:r>
              <a:rPr lang="en-US" sz="1200" b="1" dirty="0" smtClean="0">
                <a:solidFill>
                  <a:srgbClr val="000099"/>
                </a:solidFill>
              </a:rPr>
              <a:t>  (9545868896) 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Website: www.sidhipharmaequipment.com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2909397"/>
            <a:ext cx="3148012" cy="234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09600"/>
            <a:ext cx="6019800" cy="5638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dirty="0" smtClean="0"/>
              <a:t>The </a:t>
            </a:r>
            <a:r>
              <a:rPr lang="en-US" sz="1600" b="1" dirty="0" smtClean="0"/>
              <a:t>Ointment Manufacturing Plants </a:t>
            </a:r>
            <a:r>
              <a:rPr lang="en-US" sz="1600" dirty="0" smtClean="0"/>
              <a:t>are idol tools for the Pharmaceutical &amp; cosmetic industries for the production of ointment, Cream, Lotions, Tooth Paste &amp; other emulsions &amp; homogenizations. It is specially designed to take care of two critical factors Which directly affects the quality of the Ointment / Creams. Minimum man handling Ointment. Negligible vacuum drop during mixing &amp; blending. Needless to say, it also provides the benefits of the effective manpower utilization.</a:t>
            </a:r>
          </a:p>
          <a:p>
            <a:r>
              <a:rPr lang="en-US" sz="1600" b="1" dirty="0" smtClean="0"/>
              <a:t>SIDDHI PHARMA EQUIPMENT’s </a:t>
            </a:r>
            <a:r>
              <a:rPr lang="en-US" sz="1600" dirty="0" smtClean="0"/>
              <a:t>Ointment consist the following equipments accessories.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Manufacturing Vessel OR Jacketed Planetary Mixer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Wax Phase Vessel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Water Phase Vessel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Storage Vessel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Vacuum Pump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Control Panel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Product Piping Working Platform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Material Transfer Pump to Transfer from manufacturing Vessel OR Planetary material from Vessel &amp; Storage Vessel to Ointment ( Tube ) Filling M / C. ( 02 nos.)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cs typeface="Arial" pitchFamily="34" charset="0"/>
              </a:rPr>
              <a:t>OINTMENT CREAM, TOOTHPASTE MANUFACTURING PLANT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6500684"/>
            <a:ext cx="3221439" cy="24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705600"/>
            <a:ext cx="6324600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en-US" sz="1400" dirty="0" smtClean="0"/>
              <a:t>Mixing , dispersing and homogenizing in one operation.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Homogenous product consistency without trapped air bubbles.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Large variety of products due to the highly flexible dispersing and homogenizing system.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Fast product change over.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Sterile production corresponding to GMP regulations.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Rapid and effective cleaning : CIP / SIP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High capacity with minimal space requirement.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Simple operation.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Can be fully automated.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Integration into existing process control system.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62484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dk1"/>
                </a:solidFill>
              </a:rPr>
              <a:t> </a:t>
            </a:r>
            <a:r>
              <a:rPr lang="en-US" sz="1700" dirty="0" smtClean="0"/>
              <a:t>The Plant is designed to be operated only by one operator and one helper. All material transfers are done by vacuum or by transfer pumps.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All the Vessels are CGMP ( paint free construction .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 The gaskets used are of silicon ( food grace ).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All contact parts are of SS 304 quality material ( Ss316 provided on demand ) &amp; finished to class 4B ( Mirror ) finish and are crevice free.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The entry of all agitators are from top &amp; High Speed Emulsifier from bottom or In-Line Emulsifier (as per customer choice ).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All Vessels are suitable for internal pressure of 1 Kg. / sq.cm. and hence can be sterilized. All pipes, pipe fittings and valves are of SS304 / Ss315 ( as per customer requirement ) seamless quality, internally electro polished with tri-clover ended joints.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The entire plant is equipped with CIP % SIP connections, so that customers can use these facility, if have CIP &amp; SIP equipment.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All values of temperature &amp; time of the plant are indicated digitally on the control panel. Ampere indicates on Ampere meters.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 A micro processor based automatic operating plant can be designed as per requirement. All the inlet &amp; outlet connections are provided with tri clover joints, which are very easy for cleaning &amp; replacement.</a:t>
            </a:r>
            <a:endParaRPr lang="en-US" sz="17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64008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Advantageous\ Benefits  : 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Silent Features : 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</TotalTime>
  <Words>525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71</cp:revision>
  <dcterms:created xsi:type="dcterms:W3CDTF">2006-08-16T00:00:00Z</dcterms:created>
  <dcterms:modified xsi:type="dcterms:W3CDTF">2020-03-13T06:11:53Z</dcterms:modified>
</cp:coreProperties>
</file>